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1"/>
  </p:notesMasterIdLst>
  <p:sldIdLst>
    <p:sldId id="256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1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5F7DE"/>
    <a:srgbClr val="005390"/>
    <a:srgbClr val="C4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0"/>
    <p:restoredTop sz="94685"/>
  </p:normalViewPr>
  <p:slideViewPr>
    <p:cSldViewPr snapToGrid="0">
      <p:cViewPr varScale="1">
        <p:scale>
          <a:sx n="116" d="100"/>
          <a:sy n="116" d="100"/>
        </p:scale>
        <p:origin x="132" y="288"/>
      </p:cViewPr>
      <p:guideLst>
        <p:guide orient="horz" pos="293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354D8-25EB-4DCF-B48B-7AFA891EE412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2D37E-6743-4152-88A0-FAB19109C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45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30F8E-A5CD-4674-9D87-097FA7540BE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95CD5A-8A98-4E96-B9A3-ACB6E62790F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E9929-422D-429B-AABF-9FDF16971BB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7C4324-B2DF-4937-AA51-39F3C8B4582A}" type="datetime1">
              <a:rPr lang="en-GB" smtClean="0"/>
              <a:pPr lvl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F0B18-AF48-4273-931E-D673498755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115C-AE04-4F37-8758-5057161684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E2AF3D-ACC7-4BC9-A77B-EAB5CA0D896B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22775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4AEF3-86FD-4BA6-A805-2F8FEBEB01C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C6688-031C-4A0E-842F-6FEB100A90C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4087-E91B-4431-BAAF-51CB0B22C57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E092CA-4FD1-4183-AA5A-9684E32523ED}" type="datetime1">
              <a:rPr lang="en-GB" smtClean="0"/>
              <a:pPr lvl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02909-00EA-4B72-92CE-997CA6D5C0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C7C30-B1DC-4005-BA2D-A5EAD29105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9A0CEF-3D89-44D0-999C-D8150A0373AE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89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AF1B80-7517-4C47-8162-0C7B6B75C2D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E2B3CB-3B96-415E-986C-88922A9885D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ADAD0-E3D4-4AF1-9A92-0FC597DBAB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B3B38C-430A-4F5E-865C-636B622148D1}" type="datetime1">
              <a:rPr lang="en-GB" smtClean="0"/>
              <a:pPr lvl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43EBF-82A2-497F-91DF-46F693CDD5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5BBB7-E69E-44DA-8D50-9B34B8D1D7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854E6C-CF76-4800-BCB9-7A93FBDC704D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53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D1348-21C7-4527-A620-E4926281333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E79EF-ECBF-4C45-98AF-AF7D17DB442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5928F-1ED4-4AF0-A64E-8949ECB994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E3A72F-43DC-4237-AD9C-8D7B7106526D}" type="datetime1">
              <a:rPr lang="en-GB" smtClean="0"/>
              <a:pPr lvl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1CEFD-00F9-4A94-8F18-3ABC6F4844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EFB1B-6CD3-4E1A-AD5C-A1ABA9C808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D02A71-5907-491D-8EB4-D9D32EE03183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01944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318BA-F1EC-45C5-A234-3BF228CB1C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F6DFE-5E77-4B29-8849-DF051EEE3D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941C4-85E6-4AA0-A023-37191CAC663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310F12-BF2E-496E-A354-160B7DD136C0}" type="datetime1">
              <a:rPr lang="en-GB" smtClean="0"/>
              <a:pPr lvl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843FD-58E3-453A-AE05-AF2F5630BB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F397A-AF0B-4B94-BF1F-FEE643C317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2779D4-4836-481B-8E21-C6A8B7FE5059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43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63F10-AF1B-40E5-BA3A-4F8178AD53C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5EABC-BAD5-4E62-B86E-090D10AC793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AAB23-8F4E-402B-8D7F-30BA40847D9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F5963-6D12-4458-B878-A844BA249E7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BEF56E-596E-4B18-961D-0016915FC784}" type="datetime1">
              <a:rPr lang="en-GB" smtClean="0"/>
              <a:pPr lvl="0"/>
              <a:t>16/09/2021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27732-A9F3-4381-8D3C-0E92968C8D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CD0B8-C816-453E-B6E6-101477EB34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F2E474-41AA-425F-8D35-E7E24CEF874A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59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77867-AEBF-4483-A6CE-750C933B82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2C5D7-0F08-40CC-93D2-DD2CA572BF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A8AE7-3A59-497F-A3B5-4C3EAE7F67A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4AC053-4E37-484C-B2A6-CFF00DE9378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2363DD-3871-403E-A0E4-9BE62FD1C7C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1D227B-F9E0-45D2-AFE6-62E75170B8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B25F22-C9F0-4F61-BF61-41412DB2E35F}" type="datetime1">
              <a:rPr lang="en-GB" smtClean="0"/>
              <a:pPr lvl="0"/>
              <a:t>16/09/2021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628C92-66B2-4102-AFE4-D41AFC7DFE8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CF2F6D-03FC-4768-8AE0-012D771C4B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5047E6-6D2C-49BD-B285-B0C4A12EB2DD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51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EDE9C-91AF-4EE8-8AA0-4CDAA4C9586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48E87C-9D27-4C59-9ECA-A02FA7B56B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930316-5EB2-42EA-9C2C-B6F048AAA3CD}" type="datetime1">
              <a:rPr lang="en-GB" smtClean="0"/>
              <a:pPr lvl="0"/>
              <a:t>16/09/2021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90DAD9-BFC3-46C9-9207-682BA33549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9D84A-6086-411B-9B79-A06BA8AD44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30F5FC-3BA2-48F8-8B97-2A03EB85A08C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13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D4E410-0957-4819-B229-C9C70748297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D9C32F-1BA4-4851-A2FF-577025D4D44D}" type="datetime1">
              <a:rPr lang="en-GB" smtClean="0"/>
              <a:pPr lvl="0"/>
              <a:t>16/09/2021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44049-E017-4A91-9279-85ED2657496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7D2EA-36E2-44F7-BC5F-44351FE3D8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6CACFC-2CD3-4FA2-8F09-7F5B514842A9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87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7A621-EA13-49AB-A32A-184DC79090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28DFB-F2BB-4C19-A0AC-32F1D12592D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2DAB6D-D7B3-4E57-92AD-CDD59EAA45F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67997-3003-4A39-8B25-D33C7223191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D5CAF7-5A66-4138-9CEB-74E4928FD42E}" type="datetime1">
              <a:rPr lang="en-GB" smtClean="0"/>
              <a:pPr lvl="0"/>
              <a:t>16/09/2021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12841-40F1-45C5-AA84-358B4B03A8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615AAA-0013-472F-BD34-CC399B8740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46EE8B-831B-4307-B871-C19513116149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96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BCF97-1A8E-40A2-BD6A-7A376162D4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F5865-7F88-4C99-9ABD-DBFDFA84515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150D8-0B8D-4848-AE2C-4DEBC179253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2C8A8-BCD4-4F65-A145-15B007B84C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DCCE58-7C63-4291-9D57-39645AE82094}" type="datetime1">
              <a:rPr lang="en-GB" smtClean="0"/>
              <a:pPr lvl="0"/>
              <a:t>16/09/2021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3ADF4-7350-4978-9224-ECC6DE2D5D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EFE22-8D6E-4A40-92C5-72ADE3150D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AE0740-721A-4205-9699-135CEA2BCD3C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93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33F705-EEAC-4AC3-8404-D63F017855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B7D12-4D1F-4640-B64C-D01AACE0D2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1CFBA-8D81-4FA8-A01D-381D9046140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BBC6CD2-A01A-4835-B63C-42BC98E57875}" type="datetime1">
              <a:rPr lang="en-GB" smtClean="0"/>
              <a:pPr lvl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13F69-3CFE-4119-A4B2-F265433DE05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70A28-9FA1-4C60-BB76-938133DA0A5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199F48C-2105-4557-AAAD-BBBC5204F40A}" type="slidenum">
              <a:r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tlandscensus.gov.uk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0053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FCEFB824-5741-46AC-AFEC-E5D11E407CEC}"/>
              </a:ext>
            </a:extLst>
          </p:cNvPr>
          <p:cNvSpPr/>
          <p:nvPr/>
        </p:nvSpPr>
        <p:spPr>
          <a:xfrm>
            <a:off x="0" y="6526694"/>
            <a:ext cx="12191996" cy="381003"/>
          </a:xfrm>
          <a:prstGeom prst="rect">
            <a:avLst/>
          </a:prstGeom>
          <a:gradFill>
            <a:gsLst>
              <a:gs pos="0">
                <a:srgbClr val="005C1D"/>
              </a:gs>
              <a:gs pos="100000">
                <a:srgbClr val="C4D600"/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479B2A86-5CC7-47E1-9F88-E31D22BD5645}"/>
              </a:ext>
            </a:extLst>
          </p:cNvPr>
          <p:cNvSpPr/>
          <p:nvPr/>
        </p:nvSpPr>
        <p:spPr>
          <a:xfrm>
            <a:off x="0" y="-71652"/>
            <a:ext cx="12191996" cy="1065559"/>
          </a:xfrm>
          <a:prstGeom prst="rect">
            <a:avLst/>
          </a:prstGeom>
          <a:solidFill>
            <a:srgbClr val="F5F7D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Picture 21" descr="Text&#10;&#10;Description automatically generated">
            <a:extLst>
              <a:ext uri="{FF2B5EF4-FFF2-40B4-BE49-F238E27FC236}">
                <a16:creationId xmlns:a16="http://schemas.microsoft.com/office/drawing/2014/main" id="{B012E10B-6B9D-457D-9D7E-2B10C9DDB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13" y="224576"/>
            <a:ext cx="2975256" cy="5120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Isosceles Triangle 5">
            <a:extLst>
              <a:ext uri="{FF2B5EF4-FFF2-40B4-BE49-F238E27FC236}">
                <a16:creationId xmlns:a16="http://schemas.microsoft.com/office/drawing/2014/main" id="{22DDABC0-A484-4EF1-8DB8-36C58BAD3CB8}"/>
              </a:ext>
            </a:extLst>
          </p:cNvPr>
          <p:cNvSpPr/>
          <p:nvPr/>
        </p:nvSpPr>
        <p:spPr>
          <a:xfrm rot="5400013">
            <a:off x="10677055" y="4043058"/>
            <a:ext cx="679411" cy="585702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C4D6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8" name="Picture 7" descr="A picture containing person, swimming, water sport, ocean floor&#10;&#10;Description automatically generated">
            <a:extLst>
              <a:ext uri="{FF2B5EF4-FFF2-40B4-BE49-F238E27FC236}">
                <a16:creationId xmlns:a16="http://schemas.microsoft.com/office/drawing/2014/main" id="{4F5D0097-A179-42CB-A849-0E9C9A81BB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16708" r="13614"/>
          <a:stretch/>
        </p:blipFill>
        <p:spPr>
          <a:xfrm>
            <a:off x="0" y="993906"/>
            <a:ext cx="4901012" cy="5532788"/>
          </a:xfrm>
          <a:prstGeom prst="homePlate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E045E08C-5897-674E-8D47-D5FA40F61702}"/>
              </a:ext>
            </a:extLst>
          </p:cNvPr>
          <p:cNvSpPr txBox="1"/>
          <p:nvPr/>
        </p:nvSpPr>
        <p:spPr>
          <a:xfrm>
            <a:off x="5205275" y="2444927"/>
            <a:ext cx="6479629" cy="25545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gd-GB" sz="8000" b="1" dirty="0">
                <a:solidFill>
                  <a:srgbClr val="F5F7DE"/>
                </a:solidFill>
              </a:rPr>
              <a:t>Cunntas-sluaigh 2022</a:t>
            </a:r>
            <a:r>
              <a:rPr lang="en-GB" sz="8000" b="1" i="0" u="none" strike="noStrike" kern="1200" cap="none" spc="0" baseline="0" dirty="0">
                <a:solidFill>
                  <a:srgbClr val="F5F7DE"/>
                </a:solidFill>
                <a:uFillTx/>
                <a:ea typeface="Roboto Black" panose="02000000000000000000" pitchFamily="2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5F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60FAD1B-2A5A-4948-854F-B9C32807059A}"/>
              </a:ext>
            </a:extLst>
          </p:cNvPr>
          <p:cNvSpPr/>
          <p:nvPr/>
        </p:nvSpPr>
        <p:spPr>
          <a:xfrm>
            <a:off x="0" y="6526694"/>
            <a:ext cx="12191996" cy="381003"/>
          </a:xfrm>
          <a:prstGeom prst="rect">
            <a:avLst/>
          </a:prstGeom>
          <a:gradFill>
            <a:gsLst>
              <a:gs pos="0">
                <a:srgbClr val="E60C5D"/>
              </a:gs>
              <a:gs pos="100000">
                <a:srgbClr val="EB5F08"/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2BA78644-F7F5-4EF6-93EF-93C7CF8C658C}"/>
              </a:ext>
            </a:extLst>
          </p:cNvPr>
          <p:cNvSpPr txBox="1"/>
          <p:nvPr/>
        </p:nvSpPr>
        <p:spPr>
          <a:xfrm>
            <a:off x="6096002" y="1290227"/>
            <a:ext cx="4802369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gd-GB" sz="6600" b="1" dirty="0">
                <a:solidFill>
                  <a:srgbClr val="333333"/>
                </a:solidFill>
              </a:rPr>
              <a:t>Mìneachadh</a:t>
            </a:r>
            <a:endParaRPr lang="en-GB" sz="6600" b="1" i="0" u="none" strike="noStrike" kern="1200" cap="none" spc="0" baseline="0" dirty="0">
              <a:solidFill>
                <a:srgbClr val="333333"/>
              </a:solidFill>
              <a:uFillTx/>
              <a:ea typeface="Roboto Black" panose="02000000000000000000" pitchFamily="2" charset="0"/>
            </a:endParaRPr>
          </a:p>
        </p:txBody>
      </p:sp>
      <p:sp>
        <p:nvSpPr>
          <p:cNvPr id="4" name="Isosceles Triangle 5">
            <a:extLst>
              <a:ext uri="{FF2B5EF4-FFF2-40B4-BE49-F238E27FC236}">
                <a16:creationId xmlns:a16="http://schemas.microsoft.com/office/drawing/2014/main" id="{F51A1FC2-B5AD-44AC-A3BA-E8044D5D6B3D}"/>
              </a:ext>
            </a:extLst>
          </p:cNvPr>
          <p:cNvSpPr/>
          <p:nvPr/>
        </p:nvSpPr>
        <p:spPr>
          <a:xfrm rot="5400013">
            <a:off x="10569043" y="1751447"/>
            <a:ext cx="381003" cy="328452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E60C5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BC01FD8-262B-4C0B-86BC-81B6A54551F1}"/>
              </a:ext>
            </a:extLst>
          </p:cNvPr>
          <p:cNvSpPr txBox="1"/>
          <p:nvPr/>
        </p:nvSpPr>
        <p:spPr>
          <a:xfrm>
            <a:off x="6095997" y="2833166"/>
            <a:ext cx="4619949" cy="33393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indent="-342900">
              <a:spcAft>
                <a:spcPts val="18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gd-GB" sz="2800" dirty="0">
                <a:solidFill>
                  <a:srgbClr val="333333"/>
                </a:solidFill>
              </a:rPr>
              <a:t>Bidh an cunntas-sluaigh a’ tachairt gach 10 bliadhna.</a:t>
            </a:r>
            <a:r>
              <a:rPr lang="en-GB" sz="2800" dirty="0">
                <a:solidFill>
                  <a:srgbClr val="333333"/>
                </a:solidFill>
              </a:rPr>
              <a:t> </a:t>
            </a:r>
          </a:p>
          <a:p>
            <a:pPr marL="342900" indent="-342900">
              <a:spcAft>
                <a:spcPts val="18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gd-GB" sz="2800" dirty="0">
                <a:solidFill>
                  <a:srgbClr val="333333"/>
                </a:solidFill>
              </a:rPr>
              <a:t>Tha feum aig an Riaghaltas agus aig buidhnean eile air dàta a' chunntais-shluaigh gus co-dhùnaidhean cudromach a dhèanamh.​</a:t>
            </a:r>
            <a:endParaRPr lang="en-GB" sz="2800" dirty="0">
              <a:solidFill>
                <a:srgbClr val="333333"/>
              </a:solidFill>
            </a:endParaRPr>
          </a:p>
        </p:txBody>
      </p:sp>
      <p:pic>
        <p:nvPicPr>
          <p:cNvPr id="8" name="Picture 7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1CDBA1E-B13E-4BAE-BEA5-C656401A55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1" t="2951" r="22893" b="1732"/>
          <a:stretch/>
        </p:blipFill>
        <p:spPr>
          <a:xfrm>
            <a:off x="0" y="-1"/>
            <a:ext cx="5390707" cy="65266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60FAD1B-2A5A-4948-854F-B9C32807059A}"/>
              </a:ext>
            </a:extLst>
          </p:cNvPr>
          <p:cNvSpPr/>
          <p:nvPr/>
        </p:nvSpPr>
        <p:spPr>
          <a:xfrm>
            <a:off x="0" y="6526694"/>
            <a:ext cx="12191996" cy="381003"/>
          </a:xfrm>
          <a:prstGeom prst="rect">
            <a:avLst/>
          </a:prstGeom>
          <a:gradFill>
            <a:gsLst>
              <a:gs pos="0">
                <a:srgbClr val="E60C5D"/>
              </a:gs>
              <a:gs pos="100000">
                <a:srgbClr val="EB5F08"/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2BA78644-F7F5-4EF6-93EF-93C7CF8C658C}"/>
              </a:ext>
            </a:extLst>
          </p:cNvPr>
          <p:cNvSpPr txBox="1"/>
          <p:nvPr/>
        </p:nvSpPr>
        <p:spPr>
          <a:xfrm>
            <a:off x="733982" y="757082"/>
            <a:ext cx="10823018" cy="21236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gd-GB" sz="6600" b="1" dirty="0">
                <a:solidFill>
                  <a:srgbClr val="333333"/>
                </a:solidFill>
              </a:rPr>
              <a:t>Fiosrachadh mun chunntas-shluaigh</a:t>
            </a:r>
            <a:r>
              <a:rPr lang="en-GB" sz="6600" b="1" dirty="0">
                <a:solidFill>
                  <a:srgbClr val="333333"/>
                </a:solidFill>
              </a:rPr>
              <a:t> </a:t>
            </a:r>
            <a:endParaRPr lang="en-GB" sz="6600" b="1" i="0" u="none" strike="noStrike" kern="1200" cap="none" spc="0" baseline="0" dirty="0">
              <a:solidFill>
                <a:srgbClr val="333333"/>
              </a:solidFill>
              <a:uFillTx/>
              <a:ea typeface="Roboto Black" panose="02000000000000000000" pitchFamily="2" charset="0"/>
            </a:endParaRPr>
          </a:p>
        </p:txBody>
      </p:sp>
      <p:sp>
        <p:nvSpPr>
          <p:cNvPr id="4" name="Isosceles Triangle 5">
            <a:extLst>
              <a:ext uri="{FF2B5EF4-FFF2-40B4-BE49-F238E27FC236}">
                <a16:creationId xmlns:a16="http://schemas.microsoft.com/office/drawing/2014/main" id="{F51A1FC2-B5AD-44AC-A3BA-E8044D5D6B3D}"/>
              </a:ext>
            </a:extLst>
          </p:cNvPr>
          <p:cNvSpPr/>
          <p:nvPr/>
        </p:nvSpPr>
        <p:spPr>
          <a:xfrm rot="5400013">
            <a:off x="3814199" y="2247732"/>
            <a:ext cx="381003" cy="328452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E60C5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BC01FD8-262B-4C0B-86BC-81B6A54551F1}"/>
              </a:ext>
            </a:extLst>
          </p:cNvPr>
          <p:cNvSpPr txBox="1"/>
          <p:nvPr/>
        </p:nvSpPr>
        <p:spPr>
          <a:xfrm>
            <a:off x="733982" y="3153581"/>
            <a:ext cx="10645218" cy="16312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numCol="2" anchor="t" anchorCtr="0" compatLnSpc="1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gd-GB" sz="2000" dirty="0">
                <a:solidFill>
                  <a:srgbClr val="333333"/>
                </a:solidFill>
              </a:rPr>
              <a:t>Chaidh ciad cunntas-sluaigh oifigeil an Riaghaltais a dhèanamh ann an 1801.​</a:t>
            </a:r>
            <a:endParaRPr lang="en-GB" sz="2000" dirty="0">
              <a:solidFill>
                <a:srgbClr val="333333"/>
              </a:solidFill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gd-GB" sz="2000" dirty="0">
                <a:solidFill>
                  <a:srgbClr val="333333"/>
                </a:solidFill>
              </a:rPr>
              <a:t>Cha do thachair cunntas-sluaigh ann an 1941 air sgàth an Dàrna Cogaidh.​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333333"/>
              </a:solidFill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gd-GB" sz="2000" dirty="0">
                <a:solidFill>
                  <a:srgbClr val="333333"/>
                </a:solidFill>
              </a:rPr>
              <a:t>Bha àireamh-sluaigh na h-Alba ann an 1801 timcheall air 1.6 millean duine. A-nis, tha timcheall air 5.4 millean duine ann!​</a:t>
            </a:r>
            <a:endParaRPr lang="en-GB" sz="2000" dirty="0">
              <a:solidFill>
                <a:srgbClr val="333333"/>
              </a:solidFill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gd-GB" sz="2000" dirty="0">
                <a:solidFill>
                  <a:srgbClr val="333333"/>
                </a:solidFill>
              </a:rPr>
              <a:t>Tha a h-uile duine ann an Alba a’ freagairt nan aon cheistean.​</a:t>
            </a:r>
            <a:endParaRPr lang="en-GB" sz="20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3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60FAD1B-2A5A-4948-854F-B9C32807059A}"/>
              </a:ext>
            </a:extLst>
          </p:cNvPr>
          <p:cNvSpPr/>
          <p:nvPr/>
        </p:nvSpPr>
        <p:spPr>
          <a:xfrm>
            <a:off x="0" y="6526694"/>
            <a:ext cx="12191996" cy="381003"/>
          </a:xfrm>
          <a:prstGeom prst="rect">
            <a:avLst/>
          </a:prstGeom>
          <a:gradFill>
            <a:gsLst>
              <a:gs pos="0">
                <a:srgbClr val="E60C5D"/>
              </a:gs>
              <a:gs pos="100000">
                <a:srgbClr val="EB5F08"/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7" name="Picture 6" descr="A person raising the hand&#10;&#10;Description automatically generated with low confidence">
            <a:extLst>
              <a:ext uri="{FF2B5EF4-FFF2-40B4-BE49-F238E27FC236}">
                <a16:creationId xmlns:a16="http://schemas.microsoft.com/office/drawing/2014/main" id="{A396CEF9-F9FE-4652-827D-217E73EA0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" t="31988" r="14392" b="27386"/>
          <a:stretch/>
        </p:blipFill>
        <p:spPr>
          <a:xfrm>
            <a:off x="3503492" y="1"/>
            <a:ext cx="8688508" cy="6526694"/>
          </a:xfrm>
          <a:prstGeom prst="rect">
            <a:avLst/>
          </a:prstGeom>
        </p:spPr>
      </p:pic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1086B4A2-BFA5-4C9A-A89F-B82D6EF22544}"/>
              </a:ext>
            </a:extLst>
          </p:cNvPr>
          <p:cNvSpPr/>
          <p:nvPr/>
        </p:nvSpPr>
        <p:spPr>
          <a:xfrm>
            <a:off x="1952090" y="4765"/>
            <a:ext cx="5763802" cy="6521928"/>
          </a:xfrm>
          <a:prstGeom prst="homePlate">
            <a:avLst/>
          </a:prstGeom>
          <a:solidFill>
            <a:srgbClr val="F5F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2BA78644-F7F5-4EF6-93EF-93C7CF8C658C}"/>
              </a:ext>
            </a:extLst>
          </p:cNvPr>
          <p:cNvSpPr txBox="1"/>
          <p:nvPr/>
        </p:nvSpPr>
        <p:spPr>
          <a:xfrm>
            <a:off x="681521" y="1331324"/>
            <a:ext cx="6201879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fontAlgn="base"/>
            <a:r>
              <a:rPr lang="gd-GB" sz="6600" b="1" dirty="0">
                <a:solidFill>
                  <a:srgbClr val="333333"/>
                </a:solidFill>
              </a:rPr>
              <a:t>Farpais-cheist</a:t>
            </a:r>
            <a:endParaRPr lang="en-GB" sz="6600" b="1" dirty="0">
              <a:solidFill>
                <a:srgbClr val="333333"/>
              </a:solidFill>
            </a:endParaRPr>
          </a:p>
        </p:txBody>
      </p:sp>
      <p:sp>
        <p:nvSpPr>
          <p:cNvPr id="4" name="Isosceles Triangle 5">
            <a:extLst>
              <a:ext uri="{FF2B5EF4-FFF2-40B4-BE49-F238E27FC236}">
                <a16:creationId xmlns:a16="http://schemas.microsoft.com/office/drawing/2014/main" id="{F51A1FC2-B5AD-44AC-A3BA-E8044D5D6B3D}"/>
              </a:ext>
            </a:extLst>
          </p:cNvPr>
          <p:cNvSpPr/>
          <p:nvPr/>
        </p:nvSpPr>
        <p:spPr>
          <a:xfrm rot="5400013">
            <a:off x="5685907" y="1792854"/>
            <a:ext cx="381003" cy="328452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E60C5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BC01FD8-262B-4C0B-86BC-81B6A54551F1}"/>
              </a:ext>
            </a:extLst>
          </p:cNvPr>
          <p:cNvSpPr txBox="1"/>
          <p:nvPr/>
        </p:nvSpPr>
        <p:spPr>
          <a:xfrm>
            <a:off x="783120" y="3016812"/>
            <a:ext cx="6201879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gd-GB" sz="2800" dirty="0">
                <a:solidFill>
                  <a:srgbClr val="333333"/>
                </a:solidFill>
              </a:rPr>
              <a:t>Cleachdaibh filmichean rannsachadh-cùise agus eisimpleirean bho </a:t>
            </a:r>
            <a:r>
              <a:rPr lang="gd-GB" sz="2800" dirty="0">
                <a:hlinkClick r:id="rId3"/>
              </a:rPr>
              <a:t>scotlandscensus.gov.uk</a:t>
            </a:r>
            <a:r>
              <a:rPr lang="gd-GB" sz="2800" dirty="0">
                <a:solidFill>
                  <a:srgbClr val="333333"/>
                </a:solidFill>
              </a:rPr>
              <a:t>.</a:t>
            </a:r>
            <a:endParaRPr lang="en-GB" sz="28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59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60FAD1B-2A5A-4948-854F-B9C32807059A}"/>
              </a:ext>
            </a:extLst>
          </p:cNvPr>
          <p:cNvSpPr/>
          <p:nvPr/>
        </p:nvSpPr>
        <p:spPr>
          <a:xfrm>
            <a:off x="0" y="6526694"/>
            <a:ext cx="12191996" cy="381003"/>
          </a:xfrm>
          <a:prstGeom prst="rect">
            <a:avLst/>
          </a:prstGeom>
          <a:gradFill>
            <a:gsLst>
              <a:gs pos="0">
                <a:srgbClr val="E60C5D"/>
              </a:gs>
              <a:gs pos="100000">
                <a:srgbClr val="EB5F08"/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2BA78644-F7F5-4EF6-93EF-93C7CF8C658C}"/>
              </a:ext>
            </a:extLst>
          </p:cNvPr>
          <p:cNvSpPr txBox="1"/>
          <p:nvPr/>
        </p:nvSpPr>
        <p:spPr>
          <a:xfrm>
            <a:off x="917827" y="1660096"/>
            <a:ext cx="4802369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fontAlgn="base"/>
            <a:r>
              <a:rPr lang="gd-GB" sz="6600" b="1" dirty="0">
                <a:solidFill>
                  <a:srgbClr val="333333"/>
                </a:solidFill>
              </a:rPr>
              <a:t>Ceistean</a:t>
            </a:r>
            <a:r>
              <a:rPr lang="gd-GB" dirty="0"/>
              <a:t> </a:t>
            </a:r>
            <a:endParaRPr lang="en-GB" dirty="0"/>
          </a:p>
        </p:txBody>
      </p:sp>
      <p:sp>
        <p:nvSpPr>
          <p:cNvPr id="4" name="Isosceles Triangle 5">
            <a:extLst>
              <a:ext uri="{FF2B5EF4-FFF2-40B4-BE49-F238E27FC236}">
                <a16:creationId xmlns:a16="http://schemas.microsoft.com/office/drawing/2014/main" id="{F51A1FC2-B5AD-44AC-A3BA-E8044D5D6B3D}"/>
              </a:ext>
            </a:extLst>
          </p:cNvPr>
          <p:cNvSpPr/>
          <p:nvPr/>
        </p:nvSpPr>
        <p:spPr>
          <a:xfrm rot="5400013">
            <a:off x="4086746" y="2121626"/>
            <a:ext cx="381003" cy="328452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E60C5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BC01FD8-262B-4C0B-86BC-81B6A54551F1}"/>
              </a:ext>
            </a:extLst>
          </p:cNvPr>
          <p:cNvSpPr txBox="1"/>
          <p:nvPr/>
        </p:nvSpPr>
        <p:spPr>
          <a:xfrm>
            <a:off x="994023" y="3345584"/>
            <a:ext cx="4414466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gd-GB" sz="2800" dirty="0">
                <a:solidFill>
                  <a:srgbClr val="333333"/>
                </a:solidFill>
              </a:rPr>
              <a:t>Thoiribh cothrom don chloinn-sgoile a bhith an sàs.</a:t>
            </a:r>
            <a:endParaRPr lang="en-GB" sz="2800" dirty="0">
              <a:solidFill>
                <a:srgbClr val="333333"/>
              </a:solidFill>
            </a:endParaRPr>
          </a:p>
        </p:txBody>
      </p:sp>
      <p:pic>
        <p:nvPicPr>
          <p:cNvPr id="8" name="Picture 7" descr="A child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C4A89631-3E00-4A7C-89F3-828D239530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4" t="4831" r="5721"/>
          <a:stretch/>
        </p:blipFill>
        <p:spPr>
          <a:xfrm>
            <a:off x="6336159" y="0"/>
            <a:ext cx="5855837" cy="652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29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4EC4D672E70C49A3A40169B54F3C8A" ma:contentTypeVersion="13" ma:contentTypeDescription="Create a new document." ma:contentTypeScope="" ma:versionID="6ecc224d4fff346dfe4651216bf9d666">
  <xsd:schema xmlns:xsd="http://www.w3.org/2001/XMLSchema" xmlns:xs="http://www.w3.org/2001/XMLSchema" xmlns:p="http://schemas.microsoft.com/office/2006/metadata/properties" xmlns:ns2="cf61b209-50d2-48af-bc78-a1d19ca2f378" xmlns:ns3="eb55f3e5-dd77-49f9-bed6-dcc75c78ee7e" targetNamespace="http://schemas.microsoft.com/office/2006/metadata/properties" ma:root="true" ma:fieldsID="5c40cac2689b9695b33a5811dc88df4e" ns2:_="" ns3:_="">
    <xsd:import namespace="cf61b209-50d2-48af-bc78-a1d19ca2f378"/>
    <xsd:import namespace="eb55f3e5-dd77-49f9-bed6-dcc75c78e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61b209-50d2-48af-bc78-a1d19ca2f3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55f3e5-dd77-49f9-bed6-dcc75c78ee7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metadata xmlns="http://www.objective.com/ecm/document/metadata/53D26341A57B383EE0540010E0463CCA" version="1.0.0">
  <systemFields>
    <field name="Objective-Id">
      <value order="0">A34673954</value>
    </field>
    <field name="Objective-Title">
      <value order="0">Scotlands Census 2022 - Marketing and Publicity - Education campaign - Classroom Presentation Gaelic - FINAL - 16 September 21</value>
    </field>
    <field name="Objective-Description">
      <value order="0"/>
    </field>
    <field name="Objective-CreationStamp">
      <value order="0">2021-09-16T12:53:32Z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2021-09-16T12:53:32Z</value>
    </field>
    <field name="Objective-Owner">
      <value order="0">Monchy, Pauline P (U448635)</value>
    </field>
    <field name="Objective-Path">
      <value order="0">Objective Global Folder:SG File Plan:People, communities and living:Population and migration:Scotland's Census:Research and analysis: Scotland's Census:National Records of Scotland (NRS): Scotlands Census 2022: Marketing and Publicity: 2017-2022</value>
    </field>
    <field name="Objective-Parent">
      <value order="0">National Records of Scotland (NRS): Scotlands Census 2022: Marketing and Publicity: 2017-2022</value>
    </field>
    <field name="Objective-State">
      <value order="0">Being Drafted</value>
    </field>
    <field name="Objective-VersionId">
      <value order="0">vA50952024</value>
    </field>
    <field name="Objective-Version">
      <value order="0">0.1</value>
    </field>
    <field name="Objective-VersionNumber">
      <value order="0">1</value>
    </field>
    <field name="Objective-VersionComment">
      <value order="0">First version</value>
    </field>
    <field name="Objective-FileNumber">
      <value order="0">PROJ/13904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  <field name="Objective-Required Redaction">
        <value order="0"/>
      </field>
    </catalogue>
  </catalogues>
</metadata>
</file>

<file path=customXml/itemProps1.xml><?xml version="1.0" encoding="utf-8"?>
<ds:datastoreItem xmlns:ds="http://schemas.openxmlformats.org/officeDocument/2006/customXml" ds:itemID="{8FFBC4B3-D794-49F6-A140-AA6CC01D1054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eb55f3e5-dd77-49f9-bed6-dcc75c78ee7e"/>
    <ds:schemaRef ds:uri="http://schemas.microsoft.com/office/2006/documentManagement/types"/>
    <ds:schemaRef ds:uri="http://schemas.microsoft.com/office/2006/metadata/properties"/>
    <ds:schemaRef ds:uri="http://purl.org/dc/elements/1.1/"/>
    <ds:schemaRef ds:uri="cf61b209-50d2-48af-bc78-a1d19ca2f37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07AED3B-BCA1-4F58-B78F-15ACE67ADF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08BD20-7027-4B1E-9A0F-4B032B6561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61b209-50d2-48af-bc78-a1d19ca2f378"/>
    <ds:schemaRef ds:uri="eb55f3e5-dd77-49f9-bed6-dcc75c78ee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2617</TotalTime>
  <Words>124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Willing</dc:creator>
  <cp:lastModifiedBy>Ferguson E (Ewan)</cp:lastModifiedBy>
  <cp:revision>18</cp:revision>
  <dcterms:created xsi:type="dcterms:W3CDTF">2021-04-23T11:17:43Z</dcterms:created>
  <dcterms:modified xsi:type="dcterms:W3CDTF">2021-09-16T14:38:49Z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A34673954</vt:lpwstr>
  </property>
  <property fmtid="{D5CDD505-2E9C-101B-9397-08002B2CF9AE}" pid="4" name="Objective-Title">
    <vt:lpwstr>Scotlands Census 2022 - Marketing and Publicity - Education campaign - Classroom Presentation Gaelic - FINAL - 16 September 21</vt:lpwstr>
  </property>
  <property fmtid="{D5CDD505-2E9C-101B-9397-08002B2CF9AE}" pid="5" name="Objective-Description">
    <vt:lpwstr/>
  </property>
  <property fmtid="{D5CDD505-2E9C-101B-9397-08002B2CF9AE}" pid="6" name="Objective-CreationStamp">
    <vt:filetime>2021-09-16T12:53:31Z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2021-09-16T12:53:32Z</vt:filetime>
  </property>
  <property fmtid="{D5CDD505-2E9C-101B-9397-08002B2CF9AE}" pid="11" name="Objective-Owner">
    <vt:lpwstr>Monchy, Pauline P (U448635)</vt:lpwstr>
  </property>
  <property fmtid="{D5CDD505-2E9C-101B-9397-08002B2CF9AE}" pid="12" name="Objective-Path">
    <vt:lpwstr>Objective Global Folder:SG File Plan:People, communities and living:Population and migration:Scotland's Census:Research and analysis: Scotland's Census:National Records of Scotland (NRS): Scotlands Census 2022: Marketing and Publicity: 2017-2022:</vt:lpwstr>
  </property>
  <property fmtid="{D5CDD505-2E9C-101B-9397-08002B2CF9AE}" pid="13" name="Objective-Parent">
    <vt:lpwstr>National Records of Scotland (NRS): Scotlands Census 2022: Marketing and Publicity: 2017-2022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vA50952024</vt:lpwstr>
  </property>
  <property fmtid="{D5CDD505-2E9C-101B-9397-08002B2CF9AE}" pid="16" name="Objective-Version">
    <vt:lpwstr>0.1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Date of Original">
    <vt:lpwstr/>
  </property>
  <property fmtid="{D5CDD505-2E9C-101B-9397-08002B2CF9AE}" pid="23" name="Objective-Date Received">
    <vt:lpwstr/>
  </property>
  <property fmtid="{D5CDD505-2E9C-101B-9397-08002B2CF9AE}" pid="24" name="Objective-SG Web Publication - Category">
    <vt:lpwstr/>
  </property>
  <property fmtid="{D5CDD505-2E9C-101B-9397-08002B2CF9AE}" pid="25" name="Objective-SG Web Publication - Category 2 Classification">
    <vt:lpwstr/>
  </property>
  <property fmtid="{D5CDD505-2E9C-101B-9397-08002B2CF9AE}" pid="26" name="Objective-Connect Creator">
    <vt:lpwstr/>
  </property>
  <property fmtid="{D5CDD505-2E9C-101B-9397-08002B2CF9AE}" pid="27" name="Objective-Required Redaction">
    <vt:lpwstr/>
  </property>
  <property fmtid="{D5CDD505-2E9C-101B-9397-08002B2CF9AE}" pid="28" name="ContentTypeId">
    <vt:lpwstr>0x0101001A4EC4D672E70C49A3A40169B54F3C8A</vt:lpwstr>
  </property>
  <property fmtid="{D5CDD505-2E9C-101B-9397-08002B2CF9AE}" pid="29" name="Objective-Comment">
    <vt:lpwstr/>
  </property>
</Properties>
</file>